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</p:sldIdLst>
  <p:sldSz cx="5040313" cy="7775575"/>
  <p:notesSz cx="6858000" cy="9144000"/>
  <p:embeddedFontLst>
    <p:embeddedFont>
      <p:font typeface="Century Gothic" panose="020B050202020202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4" d="100"/>
          <a:sy n="94" d="100"/>
        </p:scale>
        <p:origin x="3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1272531"/>
            <a:ext cx="4284266" cy="2707052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39" y="4083977"/>
            <a:ext cx="3780235" cy="1877297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2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0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975" y="413978"/>
            <a:ext cx="1086817" cy="658944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522" y="413978"/>
            <a:ext cx="3197449" cy="658944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1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97" y="1938496"/>
            <a:ext cx="4347270" cy="3234423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97" y="5203518"/>
            <a:ext cx="4347270" cy="1700906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7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522" y="2069887"/>
            <a:ext cx="2142133" cy="49335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658" y="2069887"/>
            <a:ext cx="2142133" cy="49335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413979"/>
            <a:ext cx="4347270" cy="15029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79" y="1906097"/>
            <a:ext cx="2132288" cy="934148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79" y="2840245"/>
            <a:ext cx="2132288" cy="4177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658" y="1906097"/>
            <a:ext cx="2142790" cy="934148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658" y="2840245"/>
            <a:ext cx="2142790" cy="4177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8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2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9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18372"/>
            <a:ext cx="1625632" cy="1814301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90" y="1119540"/>
            <a:ext cx="2551658" cy="5525698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332673"/>
            <a:ext cx="1625632" cy="4321564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18372"/>
            <a:ext cx="1625632" cy="1814301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790" y="1119540"/>
            <a:ext cx="2551658" cy="5525698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332673"/>
            <a:ext cx="1625632" cy="4321564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6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522" y="413979"/>
            <a:ext cx="4347270" cy="1502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522" y="2069887"/>
            <a:ext cx="4347270" cy="4933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22" y="7206808"/>
            <a:ext cx="1134070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57C5-EA63-476E-969F-F1D04754B6E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604" y="7206808"/>
            <a:ext cx="1701106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721" y="7206808"/>
            <a:ext cx="1134070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2B4BE-3502-4FEF-80DF-DA758CDE9B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0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adroTexto 140">
            <a:extLst>
              <a:ext uri="{FF2B5EF4-FFF2-40B4-BE49-F238E27FC236}">
                <a16:creationId xmlns:a16="http://schemas.microsoft.com/office/drawing/2014/main" id="{F0D9109F-E8F7-416A-A7BE-BBF172D86D68}"/>
              </a:ext>
            </a:extLst>
          </p:cNvPr>
          <p:cNvSpPr txBox="1"/>
          <p:nvPr/>
        </p:nvSpPr>
        <p:spPr>
          <a:xfrm>
            <a:off x="2208482" y="359726"/>
            <a:ext cx="2487046" cy="308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i="1" spc="-100" dirty="0">
                <a:solidFill>
                  <a:schemeClr val="bg1"/>
                </a:solidFill>
                <a:latin typeface="Century Gothic" panose="020B0502020202020204" pitchFamily="34" charset="0"/>
              </a:rPr>
              <a:t>JUEVES 19 DE MARZO  2026 </a:t>
            </a:r>
            <a:endParaRPr lang="en-US" sz="1400" b="1" i="1" spc="-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4635CC-7720-D713-0D84-D3D65A6D2FAD}"/>
              </a:ext>
            </a:extLst>
          </p:cNvPr>
          <p:cNvSpPr txBox="1"/>
          <p:nvPr/>
        </p:nvSpPr>
        <p:spPr>
          <a:xfrm>
            <a:off x="2566197" y="126179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000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9F9DC9F-4E90-6119-2A82-39480AAB0573}"/>
              </a:ext>
            </a:extLst>
          </p:cNvPr>
          <p:cNvSpPr txBox="1"/>
          <p:nvPr/>
        </p:nvSpPr>
        <p:spPr>
          <a:xfrm>
            <a:off x="3368058" y="1270747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XXXXXXX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3C5CC72-7432-F74D-3D71-FA908B58687D}"/>
              </a:ext>
            </a:extLst>
          </p:cNvPr>
          <p:cNvSpPr txBox="1"/>
          <p:nvPr/>
        </p:nvSpPr>
        <p:spPr>
          <a:xfrm>
            <a:off x="1772460" y="1266767"/>
            <a:ext cx="886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4BC3055-7914-6ABA-5104-DE55294BBCDE}"/>
              </a:ext>
            </a:extLst>
          </p:cNvPr>
          <p:cNvSpPr txBox="1"/>
          <p:nvPr/>
        </p:nvSpPr>
        <p:spPr>
          <a:xfrm>
            <a:off x="1075340" y="21727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993E301-4113-ADB4-76EB-93D7DB87484C}"/>
              </a:ext>
            </a:extLst>
          </p:cNvPr>
          <p:cNvSpPr txBox="1"/>
          <p:nvPr/>
        </p:nvSpPr>
        <p:spPr>
          <a:xfrm>
            <a:off x="537889" y="217236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EB6D4B3-2F98-3EA1-07FA-C58568889A5D}"/>
              </a:ext>
            </a:extLst>
          </p:cNvPr>
          <p:cNvSpPr txBox="1"/>
          <p:nvPr/>
        </p:nvSpPr>
        <p:spPr>
          <a:xfrm>
            <a:off x="2909278" y="2169874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929827E-4C52-0A43-30AC-C45A04DA275E}"/>
              </a:ext>
            </a:extLst>
          </p:cNvPr>
          <p:cNvSpPr txBox="1"/>
          <p:nvPr/>
        </p:nvSpPr>
        <p:spPr>
          <a:xfrm>
            <a:off x="2359127" y="216626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D4147C-8E96-17EC-0E02-68F851B84F7D}"/>
              </a:ext>
            </a:extLst>
          </p:cNvPr>
          <p:cNvSpPr txBox="1"/>
          <p:nvPr/>
        </p:nvSpPr>
        <p:spPr>
          <a:xfrm>
            <a:off x="4059519" y="216962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ED6B079-9506-8352-A703-ED3C135A4C35}"/>
              </a:ext>
            </a:extLst>
          </p:cNvPr>
          <p:cNvSpPr txBox="1"/>
          <p:nvPr/>
        </p:nvSpPr>
        <p:spPr>
          <a:xfrm>
            <a:off x="3509368" y="216601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B5C49E0-1D3B-682A-D2A2-3D5AC902CC47}"/>
              </a:ext>
            </a:extLst>
          </p:cNvPr>
          <p:cNvSpPr txBox="1"/>
          <p:nvPr/>
        </p:nvSpPr>
        <p:spPr>
          <a:xfrm>
            <a:off x="850684" y="277645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885E4BA-87C8-91F8-3014-8361EE84AFEA}"/>
              </a:ext>
            </a:extLst>
          </p:cNvPr>
          <p:cNvSpPr txBox="1"/>
          <p:nvPr/>
        </p:nvSpPr>
        <p:spPr>
          <a:xfrm>
            <a:off x="303708" y="277284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3A172F1-EDE9-AD63-44D0-A4CCD6D25828}"/>
              </a:ext>
            </a:extLst>
          </p:cNvPr>
          <p:cNvSpPr txBox="1"/>
          <p:nvPr/>
        </p:nvSpPr>
        <p:spPr>
          <a:xfrm>
            <a:off x="1988719" y="277645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02B0D88-9F6E-6E9E-68C8-0A5C84385F35}"/>
              </a:ext>
            </a:extLst>
          </p:cNvPr>
          <p:cNvSpPr txBox="1"/>
          <p:nvPr/>
        </p:nvSpPr>
        <p:spPr>
          <a:xfrm>
            <a:off x="1441743" y="277284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84E1585-19A0-5327-C7B6-E45F3E6EE27E}"/>
              </a:ext>
            </a:extLst>
          </p:cNvPr>
          <p:cNvSpPr txBox="1"/>
          <p:nvPr/>
        </p:nvSpPr>
        <p:spPr>
          <a:xfrm>
            <a:off x="3128355" y="277327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EF3B2AB-4C37-CA74-54C8-CC44EA1869BB}"/>
              </a:ext>
            </a:extLst>
          </p:cNvPr>
          <p:cNvSpPr txBox="1"/>
          <p:nvPr/>
        </p:nvSpPr>
        <p:spPr>
          <a:xfrm>
            <a:off x="2575029" y="277284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86D8929-1B98-97A9-463F-FF8AFF658AE3}"/>
              </a:ext>
            </a:extLst>
          </p:cNvPr>
          <p:cNvSpPr txBox="1"/>
          <p:nvPr/>
        </p:nvSpPr>
        <p:spPr>
          <a:xfrm>
            <a:off x="853859" y="346412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06B09E1-7981-CBFE-0E2F-C5E3CA01B0D1}"/>
              </a:ext>
            </a:extLst>
          </p:cNvPr>
          <p:cNvSpPr txBox="1"/>
          <p:nvPr/>
        </p:nvSpPr>
        <p:spPr>
          <a:xfrm>
            <a:off x="303708" y="345734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42EB8B2-76CB-BC4E-0513-1F8B57BB8FFE}"/>
              </a:ext>
            </a:extLst>
          </p:cNvPr>
          <p:cNvSpPr txBox="1"/>
          <p:nvPr/>
        </p:nvSpPr>
        <p:spPr>
          <a:xfrm>
            <a:off x="1988719" y="346412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6BFBDC9-54CB-9F4A-84D4-BC67D9217322}"/>
              </a:ext>
            </a:extLst>
          </p:cNvPr>
          <p:cNvSpPr txBox="1"/>
          <p:nvPr/>
        </p:nvSpPr>
        <p:spPr>
          <a:xfrm>
            <a:off x="1448093" y="345734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034562D-B231-A679-E24A-5599774DAD7D}"/>
              </a:ext>
            </a:extLst>
          </p:cNvPr>
          <p:cNvSpPr txBox="1"/>
          <p:nvPr/>
        </p:nvSpPr>
        <p:spPr>
          <a:xfrm>
            <a:off x="3122005" y="346412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A62D683-C657-FC6F-F3C2-0A4378D2082D}"/>
              </a:ext>
            </a:extLst>
          </p:cNvPr>
          <p:cNvSpPr txBox="1"/>
          <p:nvPr/>
        </p:nvSpPr>
        <p:spPr>
          <a:xfrm>
            <a:off x="2581379" y="345734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CE9138CF-F0CF-A647-6FD1-4F42397DBAEA}"/>
              </a:ext>
            </a:extLst>
          </p:cNvPr>
          <p:cNvSpPr txBox="1"/>
          <p:nvPr/>
        </p:nvSpPr>
        <p:spPr>
          <a:xfrm>
            <a:off x="4269859" y="346412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621FBC9-F92D-AB5C-4820-80F9CC761187}"/>
              </a:ext>
            </a:extLst>
          </p:cNvPr>
          <p:cNvSpPr txBox="1"/>
          <p:nvPr/>
        </p:nvSpPr>
        <p:spPr>
          <a:xfrm>
            <a:off x="3714665" y="346392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6DE1FE2-8305-715A-0296-5232656A89DE}"/>
              </a:ext>
            </a:extLst>
          </p:cNvPr>
          <p:cNvSpPr txBox="1"/>
          <p:nvPr/>
        </p:nvSpPr>
        <p:spPr>
          <a:xfrm>
            <a:off x="853859" y="37338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BE50647C-D954-FE45-E312-E21B71FFD4BB}"/>
              </a:ext>
            </a:extLst>
          </p:cNvPr>
          <p:cNvSpPr txBox="1"/>
          <p:nvPr/>
        </p:nvSpPr>
        <p:spPr>
          <a:xfrm>
            <a:off x="303708" y="372711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41176BF-9E9F-1CD9-9E08-4F2C56FADE26}"/>
              </a:ext>
            </a:extLst>
          </p:cNvPr>
          <p:cNvSpPr txBox="1"/>
          <p:nvPr/>
        </p:nvSpPr>
        <p:spPr>
          <a:xfrm>
            <a:off x="1988719" y="37338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4726F1D-F868-C66E-2873-19088AABCFAB}"/>
              </a:ext>
            </a:extLst>
          </p:cNvPr>
          <p:cNvSpPr txBox="1"/>
          <p:nvPr/>
        </p:nvSpPr>
        <p:spPr>
          <a:xfrm>
            <a:off x="1448093" y="372711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2309327-59ED-5463-B3A7-A05A5BB0BF89}"/>
              </a:ext>
            </a:extLst>
          </p:cNvPr>
          <p:cNvSpPr txBox="1"/>
          <p:nvPr/>
        </p:nvSpPr>
        <p:spPr>
          <a:xfrm>
            <a:off x="3122005" y="37338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B990DB3-053A-D388-5B71-174ABB028DF6}"/>
              </a:ext>
            </a:extLst>
          </p:cNvPr>
          <p:cNvSpPr txBox="1"/>
          <p:nvPr/>
        </p:nvSpPr>
        <p:spPr>
          <a:xfrm>
            <a:off x="2581379" y="372711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3C430F4-7C92-76D0-776C-40F9010C6724}"/>
              </a:ext>
            </a:extLst>
          </p:cNvPr>
          <p:cNvSpPr txBox="1"/>
          <p:nvPr/>
        </p:nvSpPr>
        <p:spPr>
          <a:xfrm>
            <a:off x="4266684" y="373072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F61DA932-069B-E085-BC54-CAE68340B215}"/>
              </a:ext>
            </a:extLst>
          </p:cNvPr>
          <p:cNvSpPr txBox="1"/>
          <p:nvPr/>
        </p:nvSpPr>
        <p:spPr>
          <a:xfrm>
            <a:off x="3714665" y="373369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3ED4402-6F1D-0D93-0A1D-E2D89EC438CA}"/>
              </a:ext>
            </a:extLst>
          </p:cNvPr>
          <p:cNvSpPr txBox="1"/>
          <p:nvPr/>
        </p:nvSpPr>
        <p:spPr>
          <a:xfrm>
            <a:off x="832460" y="443575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9D310F3-4558-8833-9145-7DBA8F23E340}"/>
              </a:ext>
            </a:extLst>
          </p:cNvPr>
          <p:cNvSpPr txBox="1"/>
          <p:nvPr/>
        </p:nvSpPr>
        <p:spPr>
          <a:xfrm>
            <a:off x="282309" y="443849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F9F22F3-5458-57DE-13E0-93D9F2F7BBF8}"/>
              </a:ext>
            </a:extLst>
          </p:cNvPr>
          <p:cNvSpPr txBox="1"/>
          <p:nvPr/>
        </p:nvSpPr>
        <p:spPr>
          <a:xfrm>
            <a:off x="1956209" y="443337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03F5390-2D98-A741-4952-16E54B6B9EC9}"/>
              </a:ext>
            </a:extLst>
          </p:cNvPr>
          <p:cNvSpPr txBox="1"/>
          <p:nvPr/>
        </p:nvSpPr>
        <p:spPr>
          <a:xfrm>
            <a:off x="1417169" y="443849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149BBF3-C887-AA42-F0CE-CAD9A2061517}"/>
              </a:ext>
            </a:extLst>
          </p:cNvPr>
          <p:cNvSpPr txBox="1"/>
          <p:nvPr/>
        </p:nvSpPr>
        <p:spPr>
          <a:xfrm>
            <a:off x="3097431" y="443575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8AD4B4BA-6450-0A5C-9631-3B2A290BD21E}"/>
              </a:ext>
            </a:extLst>
          </p:cNvPr>
          <p:cNvSpPr txBox="1"/>
          <p:nvPr/>
        </p:nvSpPr>
        <p:spPr>
          <a:xfrm>
            <a:off x="2556805" y="4438497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E7B2B55-9129-DB36-18D0-2DDB1C7CECEF}"/>
              </a:ext>
            </a:extLst>
          </p:cNvPr>
          <p:cNvSpPr txBox="1"/>
          <p:nvPr/>
        </p:nvSpPr>
        <p:spPr>
          <a:xfrm>
            <a:off x="4230275" y="443494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5FE19DD-CA00-2C76-7490-56DD3043F473}"/>
              </a:ext>
            </a:extLst>
          </p:cNvPr>
          <p:cNvSpPr txBox="1"/>
          <p:nvPr/>
        </p:nvSpPr>
        <p:spPr>
          <a:xfrm>
            <a:off x="3683299" y="443451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4881D5F-917F-EAA9-BA61-4689989AD432}"/>
              </a:ext>
            </a:extLst>
          </p:cNvPr>
          <p:cNvSpPr txBox="1"/>
          <p:nvPr/>
        </p:nvSpPr>
        <p:spPr>
          <a:xfrm>
            <a:off x="821939" y="566959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F2FF25B8-59A8-0391-A237-787EC5DB18BA}"/>
              </a:ext>
            </a:extLst>
          </p:cNvPr>
          <p:cNvSpPr txBox="1"/>
          <p:nvPr/>
        </p:nvSpPr>
        <p:spPr>
          <a:xfrm>
            <a:off x="271788" y="566598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DBCBE8B-1B13-9255-EF4B-8F78BF875F11}"/>
              </a:ext>
            </a:extLst>
          </p:cNvPr>
          <p:cNvSpPr txBox="1"/>
          <p:nvPr/>
        </p:nvSpPr>
        <p:spPr>
          <a:xfrm>
            <a:off x="1966324" y="566959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DA7ED99F-4A40-2EF1-A6F5-CAD03C654D18}"/>
              </a:ext>
            </a:extLst>
          </p:cNvPr>
          <p:cNvSpPr txBox="1"/>
          <p:nvPr/>
        </p:nvSpPr>
        <p:spPr>
          <a:xfrm>
            <a:off x="1416173" y="566598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02118CC5-CC00-EE61-A81A-0F4D8579991B}"/>
              </a:ext>
            </a:extLst>
          </p:cNvPr>
          <p:cNvSpPr txBox="1"/>
          <p:nvPr/>
        </p:nvSpPr>
        <p:spPr>
          <a:xfrm>
            <a:off x="3099610" y="566959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C0F24E0-3ACF-C41A-039F-9DAA69721BF9}"/>
              </a:ext>
            </a:extLst>
          </p:cNvPr>
          <p:cNvSpPr txBox="1"/>
          <p:nvPr/>
        </p:nvSpPr>
        <p:spPr>
          <a:xfrm>
            <a:off x="2549459" y="566916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66E7BB8-D255-ABBB-7BBB-47664F93808C}"/>
              </a:ext>
            </a:extLst>
          </p:cNvPr>
          <p:cNvSpPr txBox="1"/>
          <p:nvPr/>
        </p:nvSpPr>
        <p:spPr>
          <a:xfrm>
            <a:off x="4256989" y="566959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F357B80-703A-A33A-02DF-BD512B3BDF67}"/>
              </a:ext>
            </a:extLst>
          </p:cNvPr>
          <p:cNvSpPr txBox="1"/>
          <p:nvPr/>
        </p:nvSpPr>
        <p:spPr>
          <a:xfrm>
            <a:off x="3675088" y="566598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B340D01F-B977-6CFC-CBC0-FF4810374272}"/>
              </a:ext>
            </a:extLst>
          </p:cNvPr>
          <p:cNvSpPr txBox="1"/>
          <p:nvPr/>
        </p:nvSpPr>
        <p:spPr>
          <a:xfrm>
            <a:off x="821939" y="595524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43A423F-1569-4DA2-3235-03F32CC83C7E}"/>
              </a:ext>
            </a:extLst>
          </p:cNvPr>
          <p:cNvSpPr txBox="1"/>
          <p:nvPr/>
        </p:nvSpPr>
        <p:spPr>
          <a:xfrm>
            <a:off x="271788" y="593893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0C7CEE24-8A39-7683-1913-C4029501CD49}"/>
              </a:ext>
            </a:extLst>
          </p:cNvPr>
          <p:cNvSpPr txBox="1"/>
          <p:nvPr/>
        </p:nvSpPr>
        <p:spPr>
          <a:xfrm>
            <a:off x="1966324" y="595524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4541E8E-B44A-1487-4D74-FB1A5DD37BDD}"/>
              </a:ext>
            </a:extLst>
          </p:cNvPr>
          <p:cNvSpPr txBox="1"/>
          <p:nvPr/>
        </p:nvSpPr>
        <p:spPr>
          <a:xfrm>
            <a:off x="1416173" y="593893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8AE07EF3-8F95-712D-70C4-EBC098D71A56}"/>
              </a:ext>
            </a:extLst>
          </p:cNvPr>
          <p:cNvSpPr txBox="1"/>
          <p:nvPr/>
        </p:nvSpPr>
        <p:spPr>
          <a:xfrm>
            <a:off x="3099610" y="595524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011862B-4135-2F8A-08DC-86419896F718}"/>
              </a:ext>
            </a:extLst>
          </p:cNvPr>
          <p:cNvSpPr txBox="1"/>
          <p:nvPr/>
        </p:nvSpPr>
        <p:spPr>
          <a:xfrm>
            <a:off x="2543109" y="593893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B6B0343-4587-67DB-8D11-7B89B5176B5A}"/>
              </a:ext>
            </a:extLst>
          </p:cNvPr>
          <p:cNvSpPr txBox="1"/>
          <p:nvPr/>
        </p:nvSpPr>
        <p:spPr>
          <a:xfrm>
            <a:off x="4256989" y="595524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27A51E6-5C14-5567-13EC-055280DB3837}"/>
              </a:ext>
            </a:extLst>
          </p:cNvPr>
          <p:cNvSpPr txBox="1"/>
          <p:nvPr/>
        </p:nvSpPr>
        <p:spPr>
          <a:xfrm>
            <a:off x="3675088" y="593893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8B2C40D0-66C0-6F37-A7D1-064936B372FC}"/>
              </a:ext>
            </a:extLst>
          </p:cNvPr>
          <p:cNvSpPr txBox="1"/>
          <p:nvPr/>
        </p:nvSpPr>
        <p:spPr>
          <a:xfrm>
            <a:off x="821939" y="62177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EA44D41B-83D9-CCF9-8EAF-5C5F07DBAB7D}"/>
              </a:ext>
            </a:extLst>
          </p:cNvPr>
          <p:cNvSpPr txBox="1"/>
          <p:nvPr/>
        </p:nvSpPr>
        <p:spPr>
          <a:xfrm>
            <a:off x="271788" y="622054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12" name="CuadroTexto 511">
            <a:extLst>
              <a:ext uri="{FF2B5EF4-FFF2-40B4-BE49-F238E27FC236}">
                <a16:creationId xmlns:a16="http://schemas.microsoft.com/office/drawing/2014/main" id="{A49E53E8-8353-2D6C-FDD3-D385F96FFAD9}"/>
              </a:ext>
            </a:extLst>
          </p:cNvPr>
          <p:cNvSpPr txBox="1"/>
          <p:nvPr/>
        </p:nvSpPr>
        <p:spPr>
          <a:xfrm>
            <a:off x="1966324" y="621144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13" name="CuadroTexto 512">
            <a:extLst>
              <a:ext uri="{FF2B5EF4-FFF2-40B4-BE49-F238E27FC236}">
                <a16:creationId xmlns:a16="http://schemas.microsoft.com/office/drawing/2014/main" id="{A5FCF52C-A567-C7B2-E11C-8755268ECD4F}"/>
              </a:ext>
            </a:extLst>
          </p:cNvPr>
          <p:cNvSpPr txBox="1"/>
          <p:nvPr/>
        </p:nvSpPr>
        <p:spPr>
          <a:xfrm>
            <a:off x="1416173" y="622054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14" name="CuadroTexto 513">
            <a:extLst>
              <a:ext uri="{FF2B5EF4-FFF2-40B4-BE49-F238E27FC236}">
                <a16:creationId xmlns:a16="http://schemas.microsoft.com/office/drawing/2014/main" id="{7B795F77-4C02-11DD-4545-A68149D8F4C3}"/>
              </a:ext>
            </a:extLst>
          </p:cNvPr>
          <p:cNvSpPr txBox="1"/>
          <p:nvPr/>
        </p:nvSpPr>
        <p:spPr>
          <a:xfrm>
            <a:off x="3099610" y="621144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15" name="CuadroTexto 514">
            <a:extLst>
              <a:ext uri="{FF2B5EF4-FFF2-40B4-BE49-F238E27FC236}">
                <a16:creationId xmlns:a16="http://schemas.microsoft.com/office/drawing/2014/main" id="{5B84F5A3-2A68-BD71-4CA9-732905DFCFB6}"/>
              </a:ext>
            </a:extLst>
          </p:cNvPr>
          <p:cNvSpPr txBox="1"/>
          <p:nvPr/>
        </p:nvSpPr>
        <p:spPr>
          <a:xfrm>
            <a:off x="2549459" y="622054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16" name="CuadroTexto 515">
            <a:extLst>
              <a:ext uri="{FF2B5EF4-FFF2-40B4-BE49-F238E27FC236}">
                <a16:creationId xmlns:a16="http://schemas.microsoft.com/office/drawing/2014/main" id="{C8A1FD1B-4557-087C-6A59-4A2EBB1FB9E4}"/>
              </a:ext>
            </a:extLst>
          </p:cNvPr>
          <p:cNvSpPr txBox="1"/>
          <p:nvPr/>
        </p:nvSpPr>
        <p:spPr>
          <a:xfrm>
            <a:off x="4256989" y="621144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17" name="CuadroTexto 516">
            <a:extLst>
              <a:ext uri="{FF2B5EF4-FFF2-40B4-BE49-F238E27FC236}">
                <a16:creationId xmlns:a16="http://schemas.microsoft.com/office/drawing/2014/main" id="{6BB68919-E9D8-B9CB-7F25-3DF246D656E5}"/>
              </a:ext>
            </a:extLst>
          </p:cNvPr>
          <p:cNvSpPr txBox="1"/>
          <p:nvPr/>
        </p:nvSpPr>
        <p:spPr>
          <a:xfrm>
            <a:off x="3687788" y="622054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18" name="CuadroTexto 517">
            <a:extLst>
              <a:ext uri="{FF2B5EF4-FFF2-40B4-BE49-F238E27FC236}">
                <a16:creationId xmlns:a16="http://schemas.microsoft.com/office/drawing/2014/main" id="{E70536A4-1902-A8FB-7C4B-9E8AC4CC1465}"/>
              </a:ext>
            </a:extLst>
          </p:cNvPr>
          <p:cNvSpPr txBox="1"/>
          <p:nvPr/>
        </p:nvSpPr>
        <p:spPr>
          <a:xfrm>
            <a:off x="821939" y="648756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19" name="CuadroTexto 518">
            <a:extLst>
              <a:ext uri="{FF2B5EF4-FFF2-40B4-BE49-F238E27FC236}">
                <a16:creationId xmlns:a16="http://schemas.microsoft.com/office/drawing/2014/main" id="{945762E3-09A9-23C8-405A-69BB11DD503C}"/>
              </a:ext>
            </a:extLst>
          </p:cNvPr>
          <p:cNvSpPr txBox="1"/>
          <p:nvPr/>
        </p:nvSpPr>
        <p:spPr>
          <a:xfrm>
            <a:off x="262263" y="648396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20" name="CuadroTexto 519">
            <a:extLst>
              <a:ext uri="{FF2B5EF4-FFF2-40B4-BE49-F238E27FC236}">
                <a16:creationId xmlns:a16="http://schemas.microsoft.com/office/drawing/2014/main" id="{41563279-F09E-D241-74B5-7301C042DF7D}"/>
              </a:ext>
            </a:extLst>
          </p:cNvPr>
          <p:cNvSpPr txBox="1"/>
          <p:nvPr/>
        </p:nvSpPr>
        <p:spPr>
          <a:xfrm>
            <a:off x="1966324" y="648756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21" name="CuadroTexto 520">
            <a:extLst>
              <a:ext uri="{FF2B5EF4-FFF2-40B4-BE49-F238E27FC236}">
                <a16:creationId xmlns:a16="http://schemas.microsoft.com/office/drawing/2014/main" id="{901A0E9A-E23F-D0D1-EA90-167D041CB08B}"/>
              </a:ext>
            </a:extLst>
          </p:cNvPr>
          <p:cNvSpPr txBox="1"/>
          <p:nvPr/>
        </p:nvSpPr>
        <p:spPr>
          <a:xfrm>
            <a:off x="1406648" y="648396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22" name="CuadroTexto 521">
            <a:extLst>
              <a:ext uri="{FF2B5EF4-FFF2-40B4-BE49-F238E27FC236}">
                <a16:creationId xmlns:a16="http://schemas.microsoft.com/office/drawing/2014/main" id="{4B0672B1-219C-0154-DE13-1E76DAF57F92}"/>
              </a:ext>
            </a:extLst>
          </p:cNvPr>
          <p:cNvSpPr txBox="1"/>
          <p:nvPr/>
        </p:nvSpPr>
        <p:spPr>
          <a:xfrm>
            <a:off x="3099610" y="648756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23" name="CuadroTexto 522">
            <a:extLst>
              <a:ext uri="{FF2B5EF4-FFF2-40B4-BE49-F238E27FC236}">
                <a16:creationId xmlns:a16="http://schemas.microsoft.com/office/drawing/2014/main" id="{34613367-D88A-F8C9-EDB9-6908811219E6}"/>
              </a:ext>
            </a:extLst>
          </p:cNvPr>
          <p:cNvSpPr txBox="1"/>
          <p:nvPr/>
        </p:nvSpPr>
        <p:spPr>
          <a:xfrm>
            <a:off x="2539934" y="648396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24" name="CuadroTexto 523">
            <a:extLst>
              <a:ext uri="{FF2B5EF4-FFF2-40B4-BE49-F238E27FC236}">
                <a16:creationId xmlns:a16="http://schemas.microsoft.com/office/drawing/2014/main" id="{714847B7-86E2-7C93-1A34-CDEFCE959632}"/>
              </a:ext>
            </a:extLst>
          </p:cNvPr>
          <p:cNvSpPr txBox="1"/>
          <p:nvPr/>
        </p:nvSpPr>
        <p:spPr>
          <a:xfrm>
            <a:off x="4256989" y="648756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25" name="CuadroTexto 524">
            <a:extLst>
              <a:ext uri="{FF2B5EF4-FFF2-40B4-BE49-F238E27FC236}">
                <a16:creationId xmlns:a16="http://schemas.microsoft.com/office/drawing/2014/main" id="{126F4C10-1652-CF19-DA42-B6E962B3B3DE}"/>
              </a:ext>
            </a:extLst>
          </p:cNvPr>
          <p:cNvSpPr txBox="1"/>
          <p:nvPr/>
        </p:nvSpPr>
        <p:spPr>
          <a:xfrm>
            <a:off x="3678263" y="648396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26" name="CuadroTexto 525">
            <a:extLst>
              <a:ext uri="{FF2B5EF4-FFF2-40B4-BE49-F238E27FC236}">
                <a16:creationId xmlns:a16="http://schemas.microsoft.com/office/drawing/2014/main" id="{55299D7D-8786-A1CC-74F0-C6BA6C5B0B16}"/>
              </a:ext>
            </a:extLst>
          </p:cNvPr>
          <p:cNvSpPr txBox="1"/>
          <p:nvPr/>
        </p:nvSpPr>
        <p:spPr>
          <a:xfrm>
            <a:off x="821939" y="676249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27" name="CuadroTexto 526">
            <a:extLst>
              <a:ext uri="{FF2B5EF4-FFF2-40B4-BE49-F238E27FC236}">
                <a16:creationId xmlns:a16="http://schemas.microsoft.com/office/drawing/2014/main" id="{832A1A70-05DC-DFAC-FBD8-999794FE1F13}"/>
              </a:ext>
            </a:extLst>
          </p:cNvPr>
          <p:cNvSpPr txBox="1"/>
          <p:nvPr/>
        </p:nvSpPr>
        <p:spPr>
          <a:xfrm>
            <a:off x="271788" y="675571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28" name="CuadroTexto 527">
            <a:extLst>
              <a:ext uri="{FF2B5EF4-FFF2-40B4-BE49-F238E27FC236}">
                <a16:creationId xmlns:a16="http://schemas.microsoft.com/office/drawing/2014/main" id="{9E94A884-4BE5-1174-8028-12CC5A14BA4F}"/>
              </a:ext>
            </a:extLst>
          </p:cNvPr>
          <p:cNvSpPr txBox="1"/>
          <p:nvPr/>
        </p:nvSpPr>
        <p:spPr>
          <a:xfrm>
            <a:off x="1966324" y="676249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29" name="CuadroTexto 528">
            <a:extLst>
              <a:ext uri="{FF2B5EF4-FFF2-40B4-BE49-F238E27FC236}">
                <a16:creationId xmlns:a16="http://schemas.microsoft.com/office/drawing/2014/main" id="{AF09F975-9101-F41D-49D3-6C048571912A}"/>
              </a:ext>
            </a:extLst>
          </p:cNvPr>
          <p:cNvSpPr txBox="1"/>
          <p:nvPr/>
        </p:nvSpPr>
        <p:spPr>
          <a:xfrm>
            <a:off x="1416173" y="675571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30" name="CuadroTexto 529">
            <a:extLst>
              <a:ext uri="{FF2B5EF4-FFF2-40B4-BE49-F238E27FC236}">
                <a16:creationId xmlns:a16="http://schemas.microsoft.com/office/drawing/2014/main" id="{476B638D-68D7-43A2-49D2-6D38D5C65D15}"/>
              </a:ext>
            </a:extLst>
          </p:cNvPr>
          <p:cNvSpPr txBox="1"/>
          <p:nvPr/>
        </p:nvSpPr>
        <p:spPr>
          <a:xfrm>
            <a:off x="3099610" y="676249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1" name="CuadroTexto 530">
            <a:extLst>
              <a:ext uri="{FF2B5EF4-FFF2-40B4-BE49-F238E27FC236}">
                <a16:creationId xmlns:a16="http://schemas.microsoft.com/office/drawing/2014/main" id="{C3C644D1-5701-2DDD-8FAA-B51744BF7F29}"/>
              </a:ext>
            </a:extLst>
          </p:cNvPr>
          <p:cNvSpPr txBox="1"/>
          <p:nvPr/>
        </p:nvSpPr>
        <p:spPr>
          <a:xfrm>
            <a:off x="2549459" y="675571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32" name="CuadroTexto 531">
            <a:extLst>
              <a:ext uri="{FF2B5EF4-FFF2-40B4-BE49-F238E27FC236}">
                <a16:creationId xmlns:a16="http://schemas.microsoft.com/office/drawing/2014/main" id="{60E1D9C6-F12B-4780-534A-D24926CE179B}"/>
              </a:ext>
            </a:extLst>
          </p:cNvPr>
          <p:cNvSpPr txBox="1"/>
          <p:nvPr/>
        </p:nvSpPr>
        <p:spPr>
          <a:xfrm>
            <a:off x="4256989" y="6762492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3" name="CuadroTexto 532">
            <a:extLst>
              <a:ext uri="{FF2B5EF4-FFF2-40B4-BE49-F238E27FC236}">
                <a16:creationId xmlns:a16="http://schemas.microsoft.com/office/drawing/2014/main" id="{74E2E688-704A-CF7D-2262-BF2AA217486B}"/>
              </a:ext>
            </a:extLst>
          </p:cNvPr>
          <p:cNvSpPr txBox="1"/>
          <p:nvPr/>
        </p:nvSpPr>
        <p:spPr>
          <a:xfrm>
            <a:off x="3687788" y="675571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34" name="CuadroTexto 533">
            <a:extLst>
              <a:ext uri="{FF2B5EF4-FFF2-40B4-BE49-F238E27FC236}">
                <a16:creationId xmlns:a16="http://schemas.microsoft.com/office/drawing/2014/main" id="{E68A81F3-7AB1-69CE-CAEC-D62941F1F0D2}"/>
              </a:ext>
            </a:extLst>
          </p:cNvPr>
          <p:cNvSpPr txBox="1"/>
          <p:nvPr/>
        </p:nvSpPr>
        <p:spPr>
          <a:xfrm>
            <a:off x="836425" y="470826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5" name="CuadroTexto 534">
            <a:extLst>
              <a:ext uri="{FF2B5EF4-FFF2-40B4-BE49-F238E27FC236}">
                <a16:creationId xmlns:a16="http://schemas.microsoft.com/office/drawing/2014/main" id="{A423BB4D-8F1B-70BF-01C9-E774BA5E34E5}"/>
              </a:ext>
            </a:extLst>
          </p:cNvPr>
          <p:cNvSpPr txBox="1"/>
          <p:nvPr/>
        </p:nvSpPr>
        <p:spPr>
          <a:xfrm>
            <a:off x="286274" y="470783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36" name="CuadroTexto 535">
            <a:extLst>
              <a:ext uri="{FF2B5EF4-FFF2-40B4-BE49-F238E27FC236}">
                <a16:creationId xmlns:a16="http://schemas.microsoft.com/office/drawing/2014/main" id="{702DCBCF-4E9F-776C-F23C-BD42C3A13CEA}"/>
              </a:ext>
            </a:extLst>
          </p:cNvPr>
          <p:cNvSpPr txBox="1"/>
          <p:nvPr/>
        </p:nvSpPr>
        <p:spPr>
          <a:xfrm>
            <a:off x="1961762" y="470826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7" name="CuadroTexto 536">
            <a:extLst>
              <a:ext uri="{FF2B5EF4-FFF2-40B4-BE49-F238E27FC236}">
                <a16:creationId xmlns:a16="http://schemas.microsoft.com/office/drawing/2014/main" id="{2821E095-297D-3F47-CDFA-22D769F72051}"/>
              </a:ext>
            </a:extLst>
          </p:cNvPr>
          <p:cNvSpPr txBox="1"/>
          <p:nvPr/>
        </p:nvSpPr>
        <p:spPr>
          <a:xfrm>
            <a:off x="1421134" y="470466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38" name="CuadroTexto 537">
            <a:extLst>
              <a:ext uri="{FF2B5EF4-FFF2-40B4-BE49-F238E27FC236}">
                <a16:creationId xmlns:a16="http://schemas.microsoft.com/office/drawing/2014/main" id="{1A9D1E04-9C93-FF81-6E21-49CB277A7F67}"/>
              </a:ext>
            </a:extLst>
          </p:cNvPr>
          <p:cNvSpPr txBox="1"/>
          <p:nvPr/>
        </p:nvSpPr>
        <p:spPr>
          <a:xfrm>
            <a:off x="3104571" y="470826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39" name="CuadroTexto 538">
            <a:extLst>
              <a:ext uri="{FF2B5EF4-FFF2-40B4-BE49-F238E27FC236}">
                <a16:creationId xmlns:a16="http://schemas.microsoft.com/office/drawing/2014/main" id="{5645FAD9-95FB-52D0-CAAD-9BD9C818E6AC}"/>
              </a:ext>
            </a:extLst>
          </p:cNvPr>
          <p:cNvSpPr txBox="1"/>
          <p:nvPr/>
        </p:nvSpPr>
        <p:spPr>
          <a:xfrm>
            <a:off x="2551245" y="470466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41" name="CuadroTexto 540">
            <a:extLst>
              <a:ext uri="{FF2B5EF4-FFF2-40B4-BE49-F238E27FC236}">
                <a16:creationId xmlns:a16="http://schemas.microsoft.com/office/drawing/2014/main" id="{029ADCFE-DEFB-ECFC-0F41-AC38A50D7B95}"/>
              </a:ext>
            </a:extLst>
          </p:cNvPr>
          <p:cNvSpPr txBox="1"/>
          <p:nvPr/>
        </p:nvSpPr>
        <p:spPr>
          <a:xfrm>
            <a:off x="4231065" y="4707459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542" name="CuadroTexto 541">
            <a:extLst>
              <a:ext uri="{FF2B5EF4-FFF2-40B4-BE49-F238E27FC236}">
                <a16:creationId xmlns:a16="http://schemas.microsoft.com/office/drawing/2014/main" id="{C6F3B110-438D-0D64-7928-874F91C25CB6}"/>
              </a:ext>
            </a:extLst>
          </p:cNvPr>
          <p:cNvSpPr txBox="1"/>
          <p:nvPr/>
        </p:nvSpPr>
        <p:spPr>
          <a:xfrm>
            <a:off x="3684089" y="4710203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543" name="CuadroTexto 542">
            <a:extLst>
              <a:ext uri="{FF2B5EF4-FFF2-40B4-BE49-F238E27FC236}">
                <a16:creationId xmlns:a16="http://schemas.microsoft.com/office/drawing/2014/main" id="{7567E460-1B25-E7F3-4931-E9BD0756C357}"/>
              </a:ext>
            </a:extLst>
          </p:cNvPr>
          <p:cNvSpPr txBox="1"/>
          <p:nvPr/>
        </p:nvSpPr>
        <p:spPr>
          <a:xfrm>
            <a:off x="822465" y="4983109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D8BECFD-B890-91DD-F500-69424D4B5212}"/>
              </a:ext>
            </a:extLst>
          </p:cNvPr>
          <p:cNvSpPr txBox="1"/>
          <p:nvPr/>
        </p:nvSpPr>
        <p:spPr>
          <a:xfrm>
            <a:off x="272314" y="497632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5B8856D-AFF2-0E8A-1598-C78315973C64}"/>
              </a:ext>
            </a:extLst>
          </p:cNvPr>
          <p:cNvSpPr txBox="1"/>
          <p:nvPr/>
        </p:nvSpPr>
        <p:spPr>
          <a:xfrm>
            <a:off x="1952134" y="4982301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000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8DD73077-10DA-B1E2-1C18-926526DB59D2}"/>
              </a:ext>
            </a:extLst>
          </p:cNvPr>
          <p:cNvSpPr txBox="1"/>
          <p:nvPr/>
        </p:nvSpPr>
        <p:spPr>
          <a:xfrm>
            <a:off x="1401983" y="4981870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0000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1E9E68F5-2240-8AEF-533C-CE31D7C1644F}"/>
              </a:ext>
            </a:extLst>
          </p:cNvPr>
          <p:cNvSpPr txBox="1"/>
          <p:nvPr/>
        </p:nvSpPr>
        <p:spPr>
          <a:xfrm>
            <a:off x="1005763" y="321751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i="1" dirty="0"/>
              <a:t>3007</a:t>
            </a:r>
          </a:p>
        </p:txBody>
      </p:sp>
    </p:spTree>
    <p:extLst>
      <p:ext uri="{BB962C8B-B14F-4D97-AF65-F5344CB8AC3E}">
        <p14:creationId xmlns:p14="http://schemas.microsoft.com/office/powerpoint/2010/main" val="16990010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Personalizado</PresentationFormat>
  <Paragraphs>93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 Light</vt:lpstr>
      <vt:lpstr>Century Gothic</vt:lpstr>
      <vt:lpstr>Calibri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CERVECEROxNATURALEZA</dc:creator>
  <cp:lastModifiedBy>PSistemas</cp:lastModifiedBy>
  <cp:revision>86</cp:revision>
  <dcterms:created xsi:type="dcterms:W3CDTF">2021-01-25T16:40:13Z</dcterms:created>
  <dcterms:modified xsi:type="dcterms:W3CDTF">2026-03-19T23:10:28Z</dcterms:modified>
</cp:coreProperties>
</file>